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  <p:sldMasterId id="2147483736" r:id="rId2"/>
  </p:sldMasterIdLst>
  <p:notesMasterIdLst>
    <p:notesMasterId r:id="rId13"/>
  </p:notesMasterIdLst>
  <p:handoutMasterIdLst>
    <p:handoutMasterId r:id="rId14"/>
  </p:handoutMasterIdLst>
  <p:sldIdLst>
    <p:sldId id="326" r:id="rId3"/>
    <p:sldId id="329" r:id="rId4"/>
    <p:sldId id="330" r:id="rId5"/>
    <p:sldId id="353" r:id="rId6"/>
    <p:sldId id="357" r:id="rId7"/>
    <p:sldId id="348" r:id="rId8"/>
    <p:sldId id="352" r:id="rId9"/>
    <p:sldId id="351" r:id="rId10"/>
    <p:sldId id="355" r:id="rId11"/>
    <p:sldId id="350" r:id="rId1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F45DBC-E206-5648-9A18-A92E68ED1C15}">
          <p14:sldIdLst>
            <p14:sldId id="326"/>
            <p14:sldId id="329"/>
            <p14:sldId id="330"/>
            <p14:sldId id="353"/>
            <p14:sldId id="357"/>
            <p14:sldId id="348"/>
            <p14:sldId id="352"/>
            <p14:sldId id="351"/>
            <p14:sldId id="355"/>
            <p14:sldId id="35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en Anton" initials="CA" lastIdx="1" clrIdx="0">
    <p:extLst>
      <p:ext uri="{19B8F6BF-5375-455C-9EA6-DF929625EA0E}">
        <p15:presenceInfo xmlns:p15="http://schemas.microsoft.com/office/powerpoint/2012/main" userId="S-1-5-21-2026093089-903749524-1475942039-37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50"/>
  </p:normalViewPr>
  <p:slideViewPr>
    <p:cSldViewPr snapToGrid="0" snapToObjects="1">
      <p:cViewPr varScale="1">
        <p:scale>
          <a:sx n="45" d="100"/>
          <a:sy n="45" d="100"/>
        </p:scale>
        <p:origin x="176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8FD128-73CF-A145-9FCB-DCA46430D2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A3C10B-907F-BF41-A3C3-50441180DC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EFA8A-F04E-0E42-9F5D-6726097FB2E8}" type="datetimeFigureOut">
              <a:rPr lang="en-US" smtClean="0"/>
              <a:t>5/21/18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D1355-6A33-8A46-B9AE-177C7E6645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00CD45-28E2-7744-835E-5387915D6F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27957-CF55-3B4D-B4F9-96CA00A1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30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84FCA83-DAAB-BD4A-9B11-DACBB0F532CC}" type="datetimeFigureOut">
              <a:rPr lang="en-US" smtClean="0"/>
              <a:t>5/21/18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01D883B-0E3F-8F45-864A-C987FF16B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4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" name="Rectangle 13"/>
            <p:cNvSpPr/>
            <p:nvPr userDrawn="1"/>
          </p:nvSpPr>
          <p:spPr>
            <a:xfrm>
              <a:off x="0" y="1"/>
              <a:ext cx="9144000" cy="6857999"/>
            </a:xfrm>
            <a:prstGeom prst="rect">
              <a:avLst/>
            </a:prstGeom>
            <a:gradFill>
              <a:gsLst>
                <a:gs pos="32000">
                  <a:srgbClr val="BCE0A1">
                    <a:alpha val="70000"/>
                    <a:lumMod val="94000"/>
                    <a:lumOff val="6000"/>
                  </a:srgbClr>
                </a:gs>
                <a:gs pos="13000">
                  <a:schemeClr val="bg1">
                    <a:alpha val="96000"/>
                  </a:schemeClr>
                </a:gs>
                <a:gs pos="99000">
                  <a:schemeClr val="accent1">
                    <a:alpha val="64000"/>
                  </a:schemeClr>
                </a:gs>
                <a:gs pos="65000">
                  <a:schemeClr val="accent1">
                    <a:alpha val="6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FFFFFF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27" y="5869731"/>
            <a:ext cx="2869645" cy="658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476" y="2029087"/>
            <a:ext cx="10572000" cy="1037573"/>
          </a:xfrm>
          <a:noFill/>
        </p:spPr>
        <p:txBody>
          <a:bodyPr anchor="t"/>
          <a:lstStyle>
            <a:lvl1pPr algn="ctr">
              <a:defRPr sz="405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476" y="3429000"/>
            <a:ext cx="10572000" cy="434974"/>
          </a:xfrm>
          <a:noFill/>
          <a:ln>
            <a:noFill/>
          </a:ln>
        </p:spPr>
        <p:txBody>
          <a:bodyPr anchor="t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February 3, 2017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84073" y="3066660"/>
            <a:ext cx="817756" cy="122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1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580-82E3-8742-AC67-E52A17CF7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2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580-82E3-8742-AC67-E52A17CF72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135572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add photo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86" y="6285403"/>
            <a:ext cx="1220801" cy="34015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6145668"/>
            <a:ext cx="12192000" cy="0"/>
          </a:xfrm>
          <a:prstGeom prst="line">
            <a:avLst/>
          </a:prstGeom>
          <a:ln>
            <a:solidFill>
              <a:srgbClr val="0466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584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580-82E3-8742-AC67-E52A17CF72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135572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add photo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86" y="6285403"/>
            <a:ext cx="1220801" cy="34015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45668"/>
            <a:ext cx="12192000" cy="0"/>
          </a:xfrm>
          <a:prstGeom prst="line">
            <a:avLst/>
          </a:prstGeom>
          <a:ln>
            <a:solidFill>
              <a:srgbClr val="0466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5364481"/>
            <a:ext cx="12192000" cy="783045"/>
          </a:xfrm>
          <a:prstGeom prst="rect">
            <a:avLst/>
          </a:prstGeom>
          <a:solidFill>
            <a:schemeClr val="accent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268000"/>
            <a:ext cx="3075093" cy="390525"/>
            <a:chOff x="0" y="267999"/>
            <a:chExt cx="2306320" cy="390525"/>
          </a:xfrm>
        </p:grpSpPr>
        <p:sp>
          <p:nvSpPr>
            <p:cNvPr id="11" name="Rectangle 10"/>
            <p:cNvSpPr/>
            <p:nvPr/>
          </p:nvSpPr>
          <p:spPr>
            <a:xfrm>
              <a:off x="0" y="267999"/>
              <a:ext cx="2306320" cy="39052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7076" y="279033"/>
              <a:ext cx="12181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FFFF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IN PICTURES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02218" y="5455921"/>
            <a:ext cx="10579100" cy="679651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8600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580-82E3-8742-AC67-E52A17CF72C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86" y="6285403"/>
            <a:ext cx="1220801" cy="34015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45668"/>
            <a:ext cx="12192000" cy="0"/>
          </a:xfrm>
          <a:prstGeom prst="line">
            <a:avLst/>
          </a:prstGeom>
          <a:ln>
            <a:solidFill>
              <a:srgbClr val="0466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854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259" y="446091"/>
            <a:ext cx="3744175" cy="724788"/>
          </a:xfrm>
          <a:noFill/>
        </p:spPr>
        <p:txBody>
          <a:bodyPr anchor="b"/>
          <a:lstStyle>
            <a:lvl1pPr algn="l">
              <a:defRPr sz="2400" b="0" i="0">
                <a:latin typeface="Helvetica Neue Thin" charset="0"/>
                <a:ea typeface="Helvetica Neue Thin" charset="0"/>
                <a:cs typeface="Helvetica Neue Thi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7328" y="446091"/>
            <a:ext cx="6564672" cy="5414963"/>
          </a:xfrm>
          <a:noFill/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5259" y="1349299"/>
            <a:ext cx="3744175" cy="4511754"/>
          </a:xfrm>
          <a:noFill/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580-82E3-8742-AC67-E52A17CF7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67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228" y="532696"/>
            <a:ext cx="7038627" cy="738544"/>
          </a:xfrm>
          <a:noFill/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3228" y="1527718"/>
            <a:ext cx="7038627" cy="4138504"/>
          </a:xfrm>
          <a:noFill/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09699" y="6182427"/>
            <a:ext cx="1062155" cy="490599"/>
          </a:xfrm>
        </p:spPr>
        <p:txBody>
          <a:bodyPr/>
          <a:lstStyle/>
          <a:p>
            <a:fld id="{75A9D580-82E3-8742-AC67-E52A17CF72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4014439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228" y="6310565"/>
            <a:ext cx="1220801" cy="340158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533229" y="6170830"/>
            <a:ext cx="7038625" cy="3304"/>
          </a:xfrm>
          <a:prstGeom prst="line">
            <a:avLst/>
          </a:prstGeom>
          <a:ln>
            <a:solidFill>
              <a:srgbClr val="0466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264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537" y="532695"/>
            <a:ext cx="7038627" cy="760846"/>
          </a:xfrm>
          <a:noFill/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537" y="1527718"/>
            <a:ext cx="7038627" cy="4138504"/>
          </a:xfrm>
          <a:noFill/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5008" y="6182427"/>
            <a:ext cx="1062155" cy="490599"/>
          </a:xfrm>
        </p:spPr>
        <p:txBody>
          <a:bodyPr/>
          <a:lstStyle/>
          <a:p>
            <a:fld id="{75A9D580-82E3-8742-AC67-E52A17CF72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8177562" y="0"/>
            <a:ext cx="4014439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37" y="6310565"/>
            <a:ext cx="1220801" cy="340158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548538" y="6170830"/>
            <a:ext cx="7038625" cy="3304"/>
          </a:xfrm>
          <a:prstGeom prst="line">
            <a:avLst/>
          </a:prstGeom>
          <a:ln>
            <a:solidFill>
              <a:srgbClr val="0466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924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9" cy="566738"/>
          </a:xfrm>
          <a:noFill/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9" cy="493712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580-82E3-8742-AC67-E52A17CF7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54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0012"/>
            <a:ext cx="12192000" cy="1943572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add photo background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1" y="670210"/>
            <a:ext cx="10571999" cy="970450"/>
          </a:xfrm>
          <a:noFill/>
        </p:spPr>
        <p:txBody>
          <a:bodyPr/>
          <a:lstStyle>
            <a:lvl1pPr algn="ctr">
              <a:defRPr b="1" i="0" baseline="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Change text to white after adding photo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75A9D580-82E3-8742-AC67-E52A17CF72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933560"/>
            <a:ext cx="4029307" cy="27208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29307" y="1933560"/>
            <a:ext cx="4133387" cy="27208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62693" y="1933560"/>
            <a:ext cx="4029307" cy="27208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9" y="4947359"/>
            <a:ext cx="10571999" cy="929335"/>
          </a:xfrm>
          <a:noFill/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4"/>
          </p:nvPr>
        </p:nvSpPr>
        <p:spPr>
          <a:xfrm>
            <a:off x="809999" y="3426628"/>
            <a:ext cx="2698919" cy="929335"/>
          </a:xfrm>
          <a:noFill/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5"/>
          </p:nvPr>
        </p:nvSpPr>
        <p:spPr>
          <a:xfrm>
            <a:off x="4746538" y="3426628"/>
            <a:ext cx="2698919" cy="929335"/>
          </a:xfrm>
          <a:noFill/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6"/>
          </p:nvPr>
        </p:nvSpPr>
        <p:spPr>
          <a:xfrm>
            <a:off x="8683079" y="3395873"/>
            <a:ext cx="2698919" cy="929335"/>
          </a:xfrm>
          <a:noFill/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 hasCustomPrompt="1"/>
          </p:nvPr>
        </p:nvSpPr>
        <p:spPr>
          <a:xfrm>
            <a:off x="1683827" y="2602669"/>
            <a:ext cx="951261" cy="525462"/>
          </a:xfrm>
        </p:spPr>
        <p:txBody>
          <a:bodyPr/>
          <a:lstStyle>
            <a:lvl1pPr algn="ctr">
              <a:defRPr/>
            </a:lvl1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Tx/>
              <a:buFont typeface="Arial" charset="0"/>
              <a:buNone/>
              <a:tabLst/>
              <a:defRPr/>
            </a:pPr>
            <a:r>
              <a:rPr lang="en-US" dirty="0"/>
              <a:t>Icon</a:t>
            </a:r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8" hasCustomPrompt="1"/>
          </p:nvPr>
        </p:nvSpPr>
        <p:spPr>
          <a:xfrm>
            <a:off x="5620366" y="2613782"/>
            <a:ext cx="951261" cy="525462"/>
          </a:xfrm>
        </p:spPr>
        <p:txBody>
          <a:bodyPr/>
          <a:lstStyle>
            <a:lvl1pPr algn="ctr">
              <a:defRPr/>
            </a:lvl1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Tx/>
              <a:buFont typeface="Arial" charset="0"/>
              <a:buNone/>
              <a:tabLst/>
              <a:defRPr/>
            </a:pPr>
            <a:r>
              <a:rPr lang="en-US" dirty="0"/>
              <a:t>Icon</a:t>
            </a:r>
          </a:p>
        </p:txBody>
      </p:sp>
      <p:sp>
        <p:nvSpPr>
          <p:cNvPr id="20" name="Picture Placeholder 17"/>
          <p:cNvSpPr>
            <a:spLocks noGrp="1"/>
          </p:cNvSpPr>
          <p:nvPr>
            <p:ph type="pic" sz="quarter" idx="19" hasCustomPrompt="1"/>
          </p:nvPr>
        </p:nvSpPr>
        <p:spPr>
          <a:xfrm>
            <a:off x="9556912" y="2613782"/>
            <a:ext cx="951261" cy="525462"/>
          </a:xfrm>
        </p:spPr>
        <p:txBody>
          <a:bodyPr/>
          <a:lstStyle>
            <a:lvl1pPr algn="ctr">
              <a:defRPr/>
            </a:lvl1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Tx/>
              <a:buFont typeface="Arial" charset="0"/>
              <a:buNone/>
              <a:tabLst/>
              <a:defRPr/>
            </a:pPr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741614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2680094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add photo background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1" y="1561171"/>
            <a:ext cx="10571999" cy="826023"/>
          </a:xfrm>
          <a:noFill/>
        </p:spPr>
        <p:txBody>
          <a:bodyPr/>
          <a:lstStyle>
            <a:lvl1pPr algn="ctr">
              <a:defRPr b="1" i="0" baseline="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Change text to white after adding photo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75A9D580-82E3-8742-AC67-E52A17CF72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680095"/>
            <a:ext cx="4029307" cy="34674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29307" y="2680095"/>
            <a:ext cx="4133387" cy="34674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62693" y="2680095"/>
            <a:ext cx="4029307" cy="34674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4"/>
          </p:nvPr>
        </p:nvSpPr>
        <p:spPr>
          <a:xfrm>
            <a:off x="809999" y="4919695"/>
            <a:ext cx="2698919" cy="929335"/>
          </a:xfrm>
          <a:noFill/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5"/>
          </p:nvPr>
        </p:nvSpPr>
        <p:spPr>
          <a:xfrm>
            <a:off x="4746538" y="4919695"/>
            <a:ext cx="2698919" cy="929335"/>
          </a:xfrm>
          <a:noFill/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6"/>
          </p:nvPr>
        </p:nvSpPr>
        <p:spPr>
          <a:xfrm>
            <a:off x="8683079" y="4888940"/>
            <a:ext cx="2698919" cy="929335"/>
          </a:xfrm>
          <a:noFill/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86" y="6285403"/>
            <a:ext cx="1220801" cy="34015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0" y="6145668"/>
            <a:ext cx="12192000" cy="0"/>
          </a:xfrm>
          <a:prstGeom prst="line">
            <a:avLst/>
          </a:prstGeom>
          <a:ln>
            <a:solidFill>
              <a:srgbClr val="0466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17"/>
          <p:cNvSpPr>
            <a:spLocks noGrp="1"/>
          </p:cNvSpPr>
          <p:nvPr>
            <p:ph type="pic" sz="quarter" idx="17" hasCustomPrompt="1"/>
          </p:nvPr>
        </p:nvSpPr>
        <p:spPr>
          <a:xfrm>
            <a:off x="1683827" y="3704689"/>
            <a:ext cx="951261" cy="525462"/>
          </a:xfrm>
        </p:spPr>
        <p:txBody>
          <a:bodyPr/>
          <a:lstStyle>
            <a:lvl1pPr algn="ctr">
              <a:defRPr/>
            </a:lvl1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Tx/>
              <a:buFont typeface="Arial" charset="0"/>
              <a:buNone/>
              <a:tabLst/>
              <a:defRPr/>
            </a:pPr>
            <a:r>
              <a:rPr lang="en-US" dirty="0"/>
              <a:t>Icon</a:t>
            </a:r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8" hasCustomPrompt="1"/>
          </p:nvPr>
        </p:nvSpPr>
        <p:spPr>
          <a:xfrm>
            <a:off x="5620366" y="3715802"/>
            <a:ext cx="951261" cy="525462"/>
          </a:xfrm>
        </p:spPr>
        <p:txBody>
          <a:bodyPr/>
          <a:lstStyle>
            <a:lvl1pPr algn="ctr">
              <a:defRPr/>
            </a:lvl1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Tx/>
              <a:buFont typeface="Arial" charset="0"/>
              <a:buNone/>
              <a:tabLst/>
              <a:defRPr/>
            </a:pPr>
            <a:r>
              <a:rPr lang="en-US" dirty="0"/>
              <a:t>Icon</a:t>
            </a:r>
          </a:p>
        </p:txBody>
      </p:sp>
      <p:sp>
        <p:nvSpPr>
          <p:cNvPr id="20" name="Picture Placeholder 17"/>
          <p:cNvSpPr>
            <a:spLocks noGrp="1"/>
          </p:cNvSpPr>
          <p:nvPr>
            <p:ph type="pic" sz="quarter" idx="19" hasCustomPrompt="1"/>
          </p:nvPr>
        </p:nvSpPr>
        <p:spPr>
          <a:xfrm>
            <a:off x="9556912" y="3715802"/>
            <a:ext cx="951261" cy="525462"/>
          </a:xfrm>
        </p:spPr>
        <p:txBody>
          <a:bodyPr/>
          <a:lstStyle>
            <a:lvl1pPr algn="ctr">
              <a:defRPr/>
            </a:lvl1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Tx/>
              <a:buFont typeface="Arial" charset="0"/>
              <a:buNone/>
              <a:tabLst/>
              <a:defRPr/>
            </a:pPr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96465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>
            <a:gsLst>
              <a:gs pos="32000">
                <a:srgbClr val="BCE0A1">
                  <a:lumMod val="94000"/>
                  <a:lumOff val="6000"/>
                  <a:alpha val="95000"/>
                </a:srgbClr>
              </a:gs>
              <a:gs pos="7000">
                <a:schemeClr val="bg1">
                  <a:alpha val="91000"/>
                </a:schemeClr>
              </a:gs>
              <a:gs pos="99000">
                <a:schemeClr val="accent1">
                  <a:alpha val="85000"/>
                </a:schemeClr>
              </a:gs>
              <a:gs pos="67000">
                <a:schemeClr val="accent1">
                  <a:alpha val="88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76" y="5769978"/>
            <a:ext cx="2869645" cy="658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75476" y="1177282"/>
            <a:ext cx="10572000" cy="1889378"/>
          </a:xfrm>
          <a:noFill/>
        </p:spPr>
        <p:txBody>
          <a:bodyPr anchor="b"/>
          <a:lstStyle>
            <a:lvl1pPr algn="l">
              <a:defRPr sz="405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75476" y="3429000"/>
            <a:ext cx="10572000" cy="434974"/>
          </a:xfrm>
          <a:noFill/>
          <a:ln>
            <a:noFill/>
          </a:ln>
        </p:spPr>
        <p:txBody>
          <a:bodyPr anchor="t"/>
          <a:lstStyle>
            <a:lvl1pPr marL="0" indent="0" algn="l">
              <a:buNone/>
              <a:defRPr b="1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February 3, 2017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808477" y="3186499"/>
            <a:ext cx="817756" cy="122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949" y="-1192387"/>
            <a:ext cx="11967831" cy="897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16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gradFill>
            <a:gsLst>
              <a:gs pos="21000">
                <a:srgbClr val="BCE0A1">
                  <a:lumMod val="94000"/>
                  <a:lumOff val="6000"/>
                </a:srgbClr>
              </a:gs>
              <a:gs pos="0">
                <a:schemeClr val="bg1">
                  <a:alpha val="96000"/>
                </a:schemeClr>
              </a:gs>
              <a:gs pos="99000">
                <a:schemeClr val="accent1"/>
              </a:gs>
              <a:gs pos="66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2427289"/>
            <a:ext cx="10561419" cy="1468800"/>
          </a:xfrm>
          <a:noFill/>
          <a:ln>
            <a:noFill/>
          </a:ln>
        </p:spPr>
        <p:txBody>
          <a:bodyPr anchor="ctr"/>
          <a:lstStyle>
            <a:lvl1pPr algn="ctr">
              <a:defRPr sz="3600" b="0" i="0" cap="none">
                <a:solidFill>
                  <a:schemeClr val="bg1"/>
                </a:solidFill>
                <a:latin typeface="Helvetica Neue Thin" charset="0"/>
                <a:ea typeface="Helvetica Neue Thin" charset="0"/>
                <a:cs typeface="Helvetica Neue Thin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37088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" name="Rectangle 13"/>
            <p:cNvSpPr/>
            <p:nvPr userDrawn="1"/>
          </p:nvSpPr>
          <p:spPr>
            <a:xfrm>
              <a:off x="0" y="1"/>
              <a:ext cx="9144000" cy="6857999"/>
            </a:xfrm>
            <a:prstGeom prst="rect">
              <a:avLst/>
            </a:prstGeom>
            <a:gradFill>
              <a:gsLst>
                <a:gs pos="32000">
                  <a:srgbClr val="BCE0A1">
                    <a:alpha val="70000"/>
                    <a:lumMod val="94000"/>
                    <a:lumOff val="6000"/>
                  </a:srgbClr>
                </a:gs>
                <a:gs pos="13000">
                  <a:schemeClr val="bg1">
                    <a:alpha val="96000"/>
                  </a:schemeClr>
                </a:gs>
                <a:gs pos="99000">
                  <a:schemeClr val="accent1">
                    <a:alpha val="64000"/>
                  </a:schemeClr>
                </a:gs>
                <a:gs pos="65000">
                  <a:schemeClr val="accent1">
                    <a:alpha val="6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27" y="5869731"/>
            <a:ext cx="2869645" cy="658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476" y="2029087"/>
            <a:ext cx="10572000" cy="1037573"/>
          </a:xfrm>
          <a:noFill/>
        </p:spPr>
        <p:txBody>
          <a:bodyPr anchor="t"/>
          <a:lstStyle>
            <a:lvl1pPr algn="ctr">
              <a:defRPr sz="405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476" y="3429000"/>
            <a:ext cx="10572000" cy="434974"/>
          </a:xfrm>
          <a:noFill/>
          <a:ln>
            <a:noFill/>
          </a:ln>
        </p:spPr>
        <p:txBody>
          <a:bodyPr anchor="t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February 3, 2017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84073" y="3066660"/>
            <a:ext cx="817756" cy="122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04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>
            <a:gsLst>
              <a:gs pos="32000">
                <a:srgbClr val="BCE0A1">
                  <a:lumMod val="94000"/>
                  <a:lumOff val="6000"/>
                  <a:alpha val="95000"/>
                </a:srgbClr>
              </a:gs>
              <a:gs pos="7000">
                <a:schemeClr val="bg1">
                  <a:alpha val="91000"/>
                </a:schemeClr>
              </a:gs>
              <a:gs pos="99000">
                <a:schemeClr val="accent1">
                  <a:alpha val="85000"/>
                </a:schemeClr>
              </a:gs>
              <a:gs pos="67000">
                <a:schemeClr val="accent1">
                  <a:alpha val="88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245" y="-1165165"/>
            <a:ext cx="11931535" cy="89486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76" y="5769978"/>
            <a:ext cx="2869645" cy="658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75476" y="1177282"/>
            <a:ext cx="10572000" cy="1889378"/>
          </a:xfrm>
          <a:noFill/>
        </p:spPr>
        <p:txBody>
          <a:bodyPr anchor="b"/>
          <a:lstStyle>
            <a:lvl1pPr algn="l">
              <a:defRPr sz="405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75476" y="3429000"/>
            <a:ext cx="10572000" cy="434974"/>
          </a:xfrm>
          <a:noFill/>
          <a:ln>
            <a:noFill/>
          </a:ln>
        </p:spPr>
        <p:txBody>
          <a:bodyPr anchor="t"/>
          <a:lstStyle>
            <a:lvl1pPr marL="0" indent="0" algn="l">
              <a:buNone/>
              <a:defRPr b="1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February 3, 2017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808477" y="3186499"/>
            <a:ext cx="817756" cy="122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82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89" y="963110"/>
            <a:ext cx="10571999" cy="970450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3" y="2222287"/>
            <a:ext cx="10554575" cy="3636511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75A9D580-82E3-8742-AC67-E52A17CF7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56476"/>
            <a:ext cx="12192000" cy="434511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02218" y="278159"/>
            <a:ext cx="10570633" cy="390525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b="0" i="0" baseline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</a:lstStyle>
          <a:p>
            <a:pPr lvl="0"/>
            <a:r>
              <a:rPr lang="en-US" dirty="0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8873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89" y="963110"/>
            <a:ext cx="10571999" cy="970450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3" y="2222287"/>
            <a:ext cx="10554575" cy="3636511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75A9D580-82E3-8742-AC67-E52A17CF7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56476"/>
            <a:ext cx="12192000" cy="4345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02218" y="278159"/>
            <a:ext cx="10570633" cy="390525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b="0" i="0" baseline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</a:lstStyle>
          <a:p>
            <a:pPr lvl="0"/>
            <a:r>
              <a:rPr lang="en-US" dirty="0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729342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89" y="963110"/>
            <a:ext cx="10571999" cy="970450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3" y="2222287"/>
            <a:ext cx="10554575" cy="3636511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75A9D580-82E3-8742-AC67-E52A17CF7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56476"/>
            <a:ext cx="12192000" cy="4345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02218" y="278159"/>
            <a:ext cx="10570633" cy="390525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b="0" i="0" baseline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</a:lstStyle>
          <a:p>
            <a:pPr lvl="0"/>
            <a:r>
              <a:rPr lang="en-US" dirty="0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8120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10571999" cy="970450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3" y="2222287"/>
            <a:ext cx="10554575" cy="3636511"/>
          </a:xfrm>
          <a:noFill/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75A9D580-82E3-8742-AC67-E52A17CF72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688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10571999" cy="970450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3" y="2222287"/>
            <a:ext cx="10554575" cy="3636511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75A9D580-82E3-8742-AC67-E52A17CF72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1541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001" y="1963200"/>
            <a:ext cx="5185873" cy="3638763"/>
          </a:xfrm>
          <a:noFill/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8705" y="1963198"/>
            <a:ext cx="5194583" cy="3638764"/>
          </a:xfrm>
          <a:noFill/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580-82E3-8742-AC67-E52A17CF72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425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9" y="1951852"/>
            <a:ext cx="5189857" cy="576262"/>
          </a:xfrm>
          <a:noFill/>
        </p:spPr>
        <p:txBody>
          <a:bodyPr anchor="b">
            <a:noAutofit/>
          </a:bodyPr>
          <a:lstStyle>
            <a:lvl1pPr marL="0" indent="0" algn="l">
              <a:buNone/>
              <a:defRPr sz="1800" b="0">
                <a:solidFill>
                  <a:schemeClr val="accent3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684234"/>
            <a:ext cx="5189856" cy="3109913"/>
          </a:xfrm>
          <a:noFill/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7" y="1951852"/>
            <a:ext cx="5194583" cy="576262"/>
          </a:xfrm>
          <a:noFill/>
        </p:spPr>
        <p:txBody>
          <a:bodyPr anchor="b">
            <a:noAutofit/>
          </a:bodyPr>
          <a:lstStyle>
            <a:lvl1pPr marL="0" indent="0" algn="l">
              <a:buNone/>
              <a:defRPr sz="1800" b="0">
                <a:solidFill>
                  <a:schemeClr val="accent3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7" y="2684234"/>
            <a:ext cx="5194583" cy="3109913"/>
          </a:xfrm>
          <a:noFill/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580-82E3-8742-AC67-E52A17CF72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07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89" y="963110"/>
            <a:ext cx="10571999" cy="970450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3" y="2222287"/>
            <a:ext cx="10554575" cy="3636511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75A9D580-82E3-8742-AC67-E52A17CF72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256476"/>
            <a:ext cx="12192000" cy="434511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02218" y="278159"/>
            <a:ext cx="10570633" cy="390525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b="0" i="0" baseline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</a:lstStyle>
          <a:p>
            <a:pPr lvl="0"/>
            <a:r>
              <a:rPr lang="en-US" dirty="0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3176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580-82E3-8742-AC67-E52A17CF72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580-82E3-8742-AC67-E52A17CF7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135572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add photo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86" y="6285403"/>
            <a:ext cx="1220801" cy="34015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6145668"/>
            <a:ext cx="12192000" cy="0"/>
          </a:xfrm>
          <a:prstGeom prst="line">
            <a:avLst/>
          </a:prstGeom>
          <a:ln>
            <a:solidFill>
              <a:srgbClr val="0466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0478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580-82E3-8742-AC67-E52A17CF7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135572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add photo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86" y="6285403"/>
            <a:ext cx="1220801" cy="34015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45668"/>
            <a:ext cx="12192000" cy="0"/>
          </a:xfrm>
          <a:prstGeom prst="line">
            <a:avLst/>
          </a:prstGeom>
          <a:ln>
            <a:solidFill>
              <a:srgbClr val="0466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5364481"/>
            <a:ext cx="12192000" cy="783045"/>
          </a:xfrm>
          <a:prstGeom prst="rect">
            <a:avLst/>
          </a:prstGeom>
          <a:solidFill>
            <a:schemeClr val="accent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268000"/>
            <a:ext cx="3075093" cy="390525"/>
            <a:chOff x="0" y="267999"/>
            <a:chExt cx="2306320" cy="390525"/>
          </a:xfrm>
        </p:grpSpPr>
        <p:sp>
          <p:nvSpPr>
            <p:cNvPr id="11" name="Rectangle 10"/>
            <p:cNvSpPr/>
            <p:nvPr/>
          </p:nvSpPr>
          <p:spPr>
            <a:xfrm>
              <a:off x="0" y="267999"/>
              <a:ext cx="2306320" cy="39052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7076" y="279033"/>
              <a:ext cx="12181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FFFF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IN PICTURES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02218" y="5455921"/>
            <a:ext cx="10579100" cy="679651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2482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580-82E3-8742-AC67-E52A17CF72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86" y="6285403"/>
            <a:ext cx="1220801" cy="34015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45668"/>
            <a:ext cx="12192000" cy="0"/>
          </a:xfrm>
          <a:prstGeom prst="line">
            <a:avLst/>
          </a:prstGeom>
          <a:ln>
            <a:solidFill>
              <a:srgbClr val="0466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1780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259" y="446091"/>
            <a:ext cx="3744175" cy="724788"/>
          </a:xfrm>
          <a:noFill/>
        </p:spPr>
        <p:txBody>
          <a:bodyPr anchor="b"/>
          <a:lstStyle>
            <a:lvl1pPr algn="l">
              <a:defRPr sz="2400" b="0" i="0">
                <a:latin typeface="Helvetica Neue Thin" charset="0"/>
                <a:ea typeface="Helvetica Neue Thin" charset="0"/>
                <a:cs typeface="Helvetica Neue Thi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7328" y="446091"/>
            <a:ext cx="6564672" cy="5414963"/>
          </a:xfrm>
          <a:noFill/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5259" y="1349299"/>
            <a:ext cx="3744175" cy="4511754"/>
          </a:xfrm>
          <a:noFill/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580-82E3-8742-AC67-E52A17CF72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714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228" y="532696"/>
            <a:ext cx="7038627" cy="738544"/>
          </a:xfrm>
          <a:noFill/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3228" y="1527718"/>
            <a:ext cx="7038627" cy="4138504"/>
          </a:xfrm>
          <a:noFill/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09699" y="6182427"/>
            <a:ext cx="1062155" cy="490599"/>
          </a:xfrm>
        </p:spPr>
        <p:txBody>
          <a:bodyPr/>
          <a:lstStyle/>
          <a:p>
            <a:fld id="{75A9D580-82E3-8742-AC67-E52A17CF7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4014439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228" y="6310565"/>
            <a:ext cx="1220801" cy="340158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533229" y="6170830"/>
            <a:ext cx="7038625" cy="3304"/>
          </a:xfrm>
          <a:prstGeom prst="line">
            <a:avLst/>
          </a:prstGeom>
          <a:ln>
            <a:solidFill>
              <a:srgbClr val="0466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0872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537" y="532695"/>
            <a:ext cx="7038627" cy="760846"/>
          </a:xfrm>
          <a:noFill/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537" y="1527718"/>
            <a:ext cx="7038627" cy="4138504"/>
          </a:xfrm>
          <a:noFill/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5008" y="6182427"/>
            <a:ext cx="1062155" cy="490599"/>
          </a:xfrm>
        </p:spPr>
        <p:txBody>
          <a:bodyPr/>
          <a:lstStyle/>
          <a:p>
            <a:fld id="{75A9D580-82E3-8742-AC67-E52A17CF7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8177562" y="0"/>
            <a:ext cx="4014439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37" y="6310565"/>
            <a:ext cx="1220801" cy="340158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548538" y="6170830"/>
            <a:ext cx="7038625" cy="3304"/>
          </a:xfrm>
          <a:prstGeom prst="line">
            <a:avLst/>
          </a:prstGeom>
          <a:ln>
            <a:solidFill>
              <a:srgbClr val="0466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145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9" cy="566738"/>
          </a:xfrm>
          <a:noFill/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9" cy="493712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580-82E3-8742-AC67-E52A17CF72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710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0012"/>
            <a:ext cx="12192000" cy="1943572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add photo background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1" y="670210"/>
            <a:ext cx="10571999" cy="970450"/>
          </a:xfrm>
          <a:noFill/>
        </p:spPr>
        <p:txBody>
          <a:bodyPr/>
          <a:lstStyle>
            <a:lvl1pPr algn="ctr">
              <a:defRPr b="1" i="0" baseline="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Change text to white after adding photo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75A9D580-82E3-8742-AC67-E52A17CF7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933560"/>
            <a:ext cx="4029307" cy="27208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29307" y="1933560"/>
            <a:ext cx="4133387" cy="27208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62693" y="1933560"/>
            <a:ext cx="4029307" cy="27208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9" y="4947359"/>
            <a:ext cx="10571999" cy="929335"/>
          </a:xfrm>
          <a:noFill/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4"/>
          </p:nvPr>
        </p:nvSpPr>
        <p:spPr>
          <a:xfrm>
            <a:off x="809999" y="3426628"/>
            <a:ext cx="2698919" cy="929335"/>
          </a:xfrm>
          <a:noFill/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5"/>
          </p:nvPr>
        </p:nvSpPr>
        <p:spPr>
          <a:xfrm>
            <a:off x="4746538" y="3426628"/>
            <a:ext cx="2698919" cy="929335"/>
          </a:xfrm>
          <a:noFill/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6"/>
          </p:nvPr>
        </p:nvSpPr>
        <p:spPr>
          <a:xfrm>
            <a:off x="8683079" y="3395873"/>
            <a:ext cx="2698919" cy="929335"/>
          </a:xfrm>
          <a:noFill/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 hasCustomPrompt="1"/>
          </p:nvPr>
        </p:nvSpPr>
        <p:spPr>
          <a:xfrm>
            <a:off x="1683827" y="2602669"/>
            <a:ext cx="951261" cy="525462"/>
          </a:xfrm>
        </p:spPr>
        <p:txBody>
          <a:bodyPr/>
          <a:lstStyle>
            <a:lvl1pPr algn="ctr">
              <a:defRPr/>
            </a:lvl1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Tx/>
              <a:buFont typeface="Arial" charset="0"/>
              <a:buNone/>
              <a:tabLst/>
              <a:defRPr/>
            </a:pPr>
            <a:r>
              <a:rPr lang="en-US" dirty="0"/>
              <a:t>Icon</a:t>
            </a:r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8" hasCustomPrompt="1"/>
          </p:nvPr>
        </p:nvSpPr>
        <p:spPr>
          <a:xfrm>
            <a:off x="5620366" y="2613782"/>
            <a:ext cx="951261" cy="525462"/>
          </a:xfrm>
        </p:spPr>
        <p:txBody>
          <a:bodyPr/>
          <a:lstStyle>
            <a:lvl1pPr algn="ctr">
              <a:defRPr/>
            </a:lvl1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Tx/>
              <a:buFont typeface="Arial" charset="0"/>
              <a:buNone/>
              <a:tabLst/>
              <a:defRPr/>
            </a:pPr>
            <a:r>
              <a:rPr lang="en-US" dirty="0"/>
              <a:t>Icon</a:t>
            </a:r>
          </a:p>
        </p:txBody>
      </p:sp>
      <p:sp>
        <p:nvSpPr>
          <p:cNvPr id="20" name="Picture Placeholder 17"/>
          <p:cNvSpPr>
            <a:spLocks noGrp="1"/>
          </p:cNvSpPr>
          <p:nvPr>
            <p:ph type="pic" sz="quarter" idx="19" hasCustomPrompt="1"/>
          </p:nvPr>
        </p:nvSpPr>
        <p:spPr>
          <a:xfrm>
            <a:off x="9556912" y="2613782"/>
            <a:ext cx="951261" cy="525462"/>
          </a:xfrm>
        </p:spPr>
        <p:txBody>
          <a:bodyPr/>
          <a:lstStyle>
            <a:lvl1pPr algn="ctr">
              <a:defRPr/>
            </a:lvl1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Tx/>
              <a:buFont typeface="Arial" charset="0"/>
              <a:buNone/>
              <a:tabLst/>
              <a:defRPr/>
            </a:pPr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324648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2680094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add photo background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1" y="1561171"/>
            <a:ext cx="10571999" cy="826023"/>
          </a:xfrm>
          <a:noFill/>
        </p:spPr>
        <p:txBody>
          <a:bodyPr/>
          <a:lstStyle>
            <a:lvl1pPr algn="ctr">
              <a:defRPr b="1" i="0" baseline="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Change text to white after adding photo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75A9D580-82E3-8742-AC67-E52A17CF7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680095"/>
            <a:ext cx="4029307" cy="34674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29307" y="2680095"/>
            <a:ext cx="4133387" cy="34674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62693" y="2680095"/>
            <a:ext cx="4029307" cy="34674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4"/>
          </p:nvPr>
        </p:nvSpPr>
        <p:spPr>
          <a:xfrm>
            <a:off x="809999" y="4919695"/>
            <a:ext cx="2698919" cy="929335"/>
          </a:xfrm>
          <a:noFill/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5"/>
          </p:nvPr>
        </p:nvSpPr>
        <p:spPr>
          <a:xfrm>
            <a:off x="4746538" y="4919695"/>
            <a:ext cx="2698919" cy="929335"/>
          </a:xfrm>
          <a:noFill/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6"/>
          </p:nvPr>
        </p:nvSpPr>
        <p:spPr>
          <a:xfrm>
            <a:off x="8683079" y="4888940"/>
            <a:ext cx="2698919" cy="929335"/>
          </a:xfrm>
          <a:noFill/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86" y="6285403"/>
            <a:ext cx="1220801" cy="34015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0" y="6145668"/>
            <a:ext cx="12192000" cy="0"/>
          </a:xfrm>
          <a:prstGeom prst="line">
            <a:avLst/>
          </a:prstGeom>
          <a:ln>
            <a:solidFill>
              <a:srgbClr val="0466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17"/>
          <p:cNvSpPr>
            <a:spLocks noGrp="1"/>
          </p:cNvSpPr>
          <p:nvPr>
            <p:ph type="pic" sz="quarter" idx="17" hasCustomPrompt="1"/>
          </p:nvPr>
        </p:nvSpPr>
        <p:spPr>
          <a:xfrm>
            <a:off x="1683827" y="3704689"/>
            <a:ext cx="951261" cy="525462"/>
          </a:xfrm>
        </p:spPr>
        <p:txBody>
          <a:bodyPr/>
          <a:lstStyle>
            <a:lvl1pPr algn="ctr">
              <a:defRPr/>
            </a:lvl1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Tx/>
              <a:buFont typeface="Arial" charset="0"/>
              <a:buNone/>
              <a:tabLst/>
              <a:defRPr/>
            </a:pPr>
            <a:r>
              <a:rPr lang="en-US" dirty="0"/>
              <a:t>Icon</a:t>
            </a:r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8" hasCustomPrompt="1"/>
          </p:nvPr>
        </p:nvSpPr>
        <p:spPr>
          <a:xfrm>
            <a:off x="5620366" y="3715802"/>
            <a:ext cx="951261" cy="525462"/>
          </a:xfrm>
        </p:spPr>
        <p:txBody>
          <a:bodyPr/>
          <a:lstStyle>
            <a:lvl1pPr algn="ctr">
              <a:defRPr/>
            </a:lvl1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Tx/>
              <a:buFont typeface="Arial" charset="0"/>
              <a:buNone/>
              <a:tabLst/>
              <a:defRPr/>
            </a:pPr>
            <a:r>
              <a:rPr lang="en-US" dirty="0"/>
              <a:t>Icon</a:t>
            </a:r>
          </a:p>
        </p:txBody>
      </p:sp>
      <p:sp>
        <p:nvSpPr>
          <p:cNvPr id="20" name="Picture Placeholder 17"/>
          <p:cNvSpPr>
            <a:spLocks noGrp="1"/>
          </p:cNvSpPr>
          <p:nvPr>
            <p:ph type="pic" sz="quarter" idx="19" hasCustomPrompt="1"/>
          </p:nvPr>
        </p:nvSpPr>
        <p:spPr>
          <a:xfrm>
            <a:off x="9556912" y="3715802"/>
            <a:ext cx="951261" cy="525462"/>
          </a:xfrm>
        </p:spPr>
        <p:txBody>
          <a:bodyPr/>
          <a:lstStyle>
            <a:lvl1pPr algn="ctr">
              <a:defRPr/>
            </a:lvl1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Tx/>
              <a:buFont typeface="Arial" charset="0"/>
              <a:buNone/>
              <a:tabLst/>
              <a:defRPr/>
            </a:pPr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68562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89" y="963110"/>
            <a:ext cx="10571999" cy="970450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3" y="2222287"/>
            <a:ext cx="10554575" cy="3636511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75A9D580-82E3-8742-AC67-E52A17CF72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256476"/>
            <a:ext cx="12192000" cy="4345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02218" y="278159"/>
            <a:ext cx="10570633" cy="390525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b="0" i="0" baseline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</a:lstStyle>
          <a:p>
            <a:pPr lvl="0"/>
            <a:r>
              <a:rPr lang="en-US" dirty="0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39661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gradFill>
            <a:gsLst>
              <a:gs pos="21000">
                <a:srgbClr val="BCE0A1">
                  <a:lumMod val="94000"/>
                  <a:lumOff val="6000"/>
                </a:srgbClr>
              </a:gs>
              <a:gs pos="0">
                <a:schemeClr val="bg1">
                  <a:alpha val="96000"/>
                </a:schemeClr>
              </a:gs>
              <a:gs pos="99000">
                <a:schemeClr val="accent1"/>
              </a:gs>
              <a:gs pos="66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2427289"/>
            <a:ext cx="10561419" cy="1468800"/>
          </a:xfrm>
          <a:noFill/>
          <a:ln>
            <a:noFill/>
          </a:ln>
        </p:spPr>
        <p:txBody>
          <a:bodyPr anchor="ctr"/>
          <a:lstStyle>
            <a:lvl1pPr algn="ctr">
              <a:defRPr sz="3600" b="0" i="0" cap="none">
                <a:solidFill>
                  <a:schemeClr val="bg1"/>
                </a:solidFill>
                <a:latin typeface="Helvetica Neue Thin" charset="0"/>
                <a:ea typeface="Helvetica Neue Thin" charset="0"/>
                <a:cs typeface="Helvetica Neue Thin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3374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89" y="963110"/>
            <a:ext cx="10571999" cy="970450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3" y="2222287"/>
            <a:ext cx="10554575" cy="3636511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75A9D580-82E3-8742-AC67-E52A17CF72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256476"/>
            <a:ext cx="12192000" cy="4345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02218" y="278159"/>
            <a:ext cx="10570633" cy="390525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b="0" i="0" baseline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</a:lstStyle>
          <a:p>
            <a:pPr lvl="0"/>
            <a:r>
              <a:rPr lang="en-US" dirty="0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99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10571999" cy="970450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3" y="2222287"/>
            <a:ext cx="10554575" cy="3636511"/>
          </a:xfrm>
          <a:noFill/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75A9D580-82E3-8742-AC67-E52A17CF7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5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10571999" cy="970450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3" y="2222287"/>
            <a:ext cx="10554575" cy="3636511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75A9D580-82E3-8742-AC67-E52A17CF7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7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001" y="1963200"/>
            <a:ext cx="5185873" cy="3638763"/>
          </a:xfrm>
          <a:noFill/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8705" y="1963198"/>
            <a:ext cx="5194583" cy="3638764"/>
          </a:xfrm>
          <a:noFill/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580-82E3-8742-AC67-E52A17CF7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6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9" y="1951852"/>
            <a:ext cx="5189857" cy="576262"/>
          </a:xfrm>
          <a:noFill/>
        </p:spPr>
        <p:txBody>
          <a:bodyPr anchor="b">
            <a:noAutofit/>
          </a:bodyPr>
          <a:lstStyle>
            <a:lvl1pPr marL="0" indent="0" algn="l">
              <a:buNone/>
              <a:defRPr sz="1800" b="0">
                <a:solidFill>
                  <a:schemeClr val="accent3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684234"/>
            <a:ext cx="5189856" cy="3109913"/>
          </a:xfrm>
          <a:noFill/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7" y="1951852"/>
            <a:ext cx="5194583" cy="576262"/>
          </a:xfrm>
          <a:noFill/>
        </p:spPr>
        <p:txBody>
          <a:bodyPr anchor="b">
            <a:noAutofit/>
          </a:bodyPr>
          <a:lstStyle>
            <a:lvl1pPr marL="0" indent="0" algn="l">
              <a:buNone/>
              <a:defRPr sz="1800" b="0">
                <a:solidFill>
                  <a:schemeClr val="accent3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7" y="2684234"/>
            <a:ext cx="5194583" cy="3109913"/>
          </a:xfrm>
          <a:noFill/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580-82E3-8742-AC67-E52A17CF7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07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10571999" cy="970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3"/>
            <a:ext cx="10563285" cy="3674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9844" y="6147526"/>
            <a:ext cx="1062155" cy="478036"/>
          </a:xfrm>
          <a:prstGeom prst="rect">
            <a:avLst/>
          </a:prstGeom>
        </p:spPr>
        <p:txBody>
          <a:bodyPr vert="horz" lIns="91440" tIns="45720" rIns="91440" bIns="10800" rtlCol="0" anchor="ctr"/>
          <a:lstStyle>
            <a:lvl1pPr algn="r">
              <a:defRPr sz="1500" b="0" i="0">
                <a:solidFill>
                  <a:srgbClr val="0466A5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fld id="{75A9D580-82E3-8742-AC67-E52A17CF72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86" y="6285403"/>
            <a:ext cx="1406821" cy="34015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801287" y="6145668"/>
            <a:ext cx="10571999" cy="0"/>
          </a:xfrm>
          <a:prstGeom prst="line">
            <a:avLst/>
          </a:prstGeom>
          <a:ln>
            <a:solidFill>
              <a:srgbClr val="0466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60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</p:sldLayoutIdLst>
  <p:txStyles>
    <p:titleStyle>
      <a:lvl1pPr algn="l" defTabSz="342900" rtl="0" eaLnBrk="1" latinLnBrk="0" hangingPunct="1">
        <a:spcBef>
          <a:spcPct val="0"/>
        </a:spcBef>
        <a:buNone/>
        <a:defRPr sz="3000" b="0" i="0" kern="1200">
          <a:solidFill>
            <a:srgbClr val="0466A5"/>
          </a:solidFill>
          <a:latin typeface="Helvetica Neue Thin" charset="0"/>
          <a:ea typeface="Helvetica Neue Thin" charset="0"/>
          <a:cs typeface="Helvetica Neue Thin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Font typeface="Arial" charset="0"/>
        <a:buChar char="•"/>
        <a:defRPr sz="1800" b="0" i="0" kern="1200">
          <a:solidFill>
            <a:schemeClr val="tx2"/>
          </a:solidFill>
          <a:latin typeface="Helvetica Neue Light" charset="0"/>
          <a:ea typeface="Helvetica Neue Light" charset="0"/>
          <a:cs typeface="Helvetica Neue Light" charset="0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Font typeface="Arial" charset="0"/>
        <a:buChar char="•"/>
        <a:defRPr sz="1600" b="0" i="0" kern="1200">
          <a:solidFill>
            <a:schemeClr val="tx2"/>
          </a:solidFill>
          <a:latin typeface="Helvetica Neue Light" charset="0"/>
          <a:ea typeface="Helvetica Neue Light" charset="0"/>
          <a:cs typeface="Helvetica Neue Light" charset="0"/>
        </a:defRPr>
      </a:lvl2pPr>
      <a:lvl3pPr marL="8572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Font typeface="Arial" charset="0"/>
        <a:buChar char="•"/>
        <a:defRPr sz="1400" b="0" i="0" kern="1200">
          <a:solidFill>
            <a:schemeClr val="tx2"/>
          </a:solidFill>
          <a:latin typeface="Helvetica Neue Light" charset="0"/>
          <a:ea typeface="Helvetica Neue Light" charset="0"/>
          <a:cs typeface="Helvetica Neue Light" charset="0"/>
        </a:defRPr>
      </a:lvl3pPr>
      <a:lvl4pPr marL="12001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Font typeface="Arial" charset="0"/>
        <a:buChar char="•"/>
        <a:defRPr sz="1200" b="0" i="0" kern="1200">
          <a:solidFill>
            <a:schemeClr val="tx2"/>
          </a:solidFill>
          <a:latin typeface="Helvetica Neue Light" charset="0"/>
          <a:ea typeface="Helvetica Neue Light" charset="0"/>
          <a:cs typeface="Helvetica Neue Light" charset="0"/>
        </a:defRPr>
      </a:lvl4pPr>
      <a:lvl5pPr marL="15430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Font typeface="Arial" charset="0"/>
        <a:buChar char="•"/>
        <a:defRPr sz="1050" b="0" i="0" kern="1200">
          <a:solidFill>
            <a:schemeClr val="tx2"/>
          </a:solidFill>
          <a:latin typeface="Helvetica Neue Light" charset="0"/>
          <a:ea typeface="Helvetica Neue Light" charset="0"/>
          <a:cs typeface="Helvetica Neue Light" charset="0"/>
        </a:defRPr>
      </a:lvl5pPr>
      <a:lvl6pPr marL="18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7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10571999" cy="970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3"/>
            <a:ext cx="10563285" cy="3674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9844" y="6147526"/>
            <a:ext cx="1062155" cy="478036"/>
          </a:xfrm>
          <a:prstGeom prst="rect">
            <a:avLst/>
          </a:prstGeom>
        </p:spPr>
        <p:txBody>
          <a:bodyPr vert="horz" lIns="91440" tIns="45720" rIns="91440" bIns="10800" rtlCol="0" anchor="ctr"/>
          <a:lstStyle>
            <a:lvl1pPr algn="r">
              <a:defRPr sz="1500" b="0" i="0">
                <a:solidFill>
                  <a:srgbClr val="0466A5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fld id="{75A9D580-82E3-8742-AC67-E52A17CF72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86" y="6285403"/>
            <a:ext cx="1406821" cy="34015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801287" y="6145668"/>
            <a:ext cx="10571999" cy="0"/>
          </a:xfrm>
          <a:prstGeom prst="line">
            <a:avLst/>
          </a:prstGeom>
          <a:ln>
            <a:solidFill>
              <a:srgbClr val="0466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64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3000" b="0" i="0" kern="1200">
          <a:solidFill>
            <a:srgbClr val="0466A5"/>
          </a:solidFill>
          <a:latin typeface="Helvetica Neue Thin" charset="0"/>
          <a:ea typeface="Helvetica Neue Thin" charset="0"/>
          <a:cs typeface="Helvetica Neue Thin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Font typeface="Arial" charset="0"/>
        <a:buChar char="•"/>
        <a:defRPr sz="1800" b="0" i="0" kern="1200">
          <a:solidFill>
            <a:schemeClr val="tx2"/>
          </a:solidFill>
          <a:latin typeface="Helvetica Neue Light" charset="0"/>
          <a:ea typeface="Helvetica Neue Light" charset="0"/>
          <a:cs typeface="Helvetica Neue Light" charset="0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Font typeface="Arial" charset="0"/>
        <a:buChar char="•"/>
        <a:defRPr sz="1600" b="0" i="0" kern="1200">
          <a:solidFill>
            <a:schemeClr val="tx2"/>
          </a:solidFill>
          <a:latin typeface="Helvetica Neue Light" charset="0"/>
          <a:ea typeface="Helvetica Neue Light" charset="0"/>
          <a:cs typeface="Helvetica Neue Light" charset="0"/>
        </a:defRPr>
      </a:lvl2pPr>
      <a:lvl3pPr marL="8572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Font typeface="Arial" charset="0"/>
        <a:buChar char="•"/>
        <a:defRPr sz="1400" b="0" i="0" kern="1200">
          <a:solidFill>
            <a:schemeClr val="tx2"/>
          </a:solidFill>
          <a:latin typeface="Helvetica Neue Light" charset="0"/>
          <a:ea typeface="Helvetica Neue Light" charset="0"/>
          <a:cs typeface="Helvetica Neue Light" charset="0"/>
        </a:defRPr>
      </a:lvl3pPr>
      <a:lvl4pPr marL="12001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Font typeface="Arial" charset="0"/>
        <a:buChar char="•"/>
        <a:defRPr sz="1200" b="0" i="0" kern="1200">
          <a:solidFill>
            <a:schemeClr val="tx2"/>
          </a:solidFill>
          <a:latin typeface="Helvetica Neue Light" charset="0"/>
          <a:ea typeface="Helvetica Neue Light" charset="0"/>
          <a:cs typeface="Helvetica Neue Light" charset="0"/>
        </a:defRPr>
      </a:lvl4pPr>
      <a:lvl5pPr marL="15430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Font typeface="Arial" charset="0"/>
        <a:buChar char="•"/>
        <a:defRPr sz="1050" b="0" i="0" kern="1200">
          <a:solidFill>
            <a:schemeClr val="tx2"/>
          </a:solidFill>
          <a:latin typeface="Helvetica Neue Light" charset="0"/>
          <a:ea typeface="Helvetica Neue Light" charset="0"/>
          <a:cs typeface="Helvetica Neue Light" charset="0"/>
        </a:defRPr>
      </a:lvl5pPr>
      <a:lvl6pPr marL="18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7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/>
        </p:nvSpPr>
        <p:spPr>
          <a:xfrm>
            <a:off x="2013982" y="3310466"/>
            <a:ext cx="8450818" cy="2142067"/>
          </a:xfrm>
          <a:prstGeom prst="rect">
            <a:avLst/>
          </a:prstGeom>
          <a:noFill/>
          <a:ln w="15875" cap="rnd" cmpd="sng" algn="ctr">
            <a:noFill/>
            <a:prstDash val="solid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Font typeface="Arial" charset="0"/>
              <a:buNone/>
              <a:defRPr sz="1800" b="1" i="0" kern="12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Font typeface="Arial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Font typeface="Arial" charset="0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Font typeface="Arial" charset="0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Font typeface="Arial" charset="0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/>
              <a:t>May 23, 2018</a:t>
            </a:r>
          </a:p>
          <a:p>
            <a:pPr algn="l"/>
            <a:r>
              <a:rPr lang="en-US" sz="2800" dirty="0"/>
              <a:t>Stephen Pike, CEO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1582" y="485170"/>
            <a:ext cx="7929000" cy="2005756"/>
          </a:xfrm>
          <a:noFill/>
        </p:spPr>
        <p:txBody>
          <a:bodyPr/>
          <a:lstStyle/>
          <a:p>
            <a:pPr algn="ctr"/>
            <a:r>
              <a:rPr lang="en-US" sz="4400" dirty="0"/>
              <a:t>Massachusetts Leadership in</a:t>
            </a:r>
            <a:br>
              <a:rPr lang="en-US" sz="4400" dirty="0"/>
            </a:br>
            <a:r>
              <a:rPr lang="en-US" sz="4400" dirty="0"/>
              <a:t>Offshore Wind</a:t>
            </a:r>
          </a:p>
        </p:txBody>
      </p:sp>
    </p:spTree>
    <p:extLst>
      <p:ext uri="{BB962C8B-B14F-4D97-AF65-F5344CB8AC3E}">
        <p14:creationId xmlns:p14="http://schemas.microsoft.com/office/powerpoint/2010/main" val="4188203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03099-761F-4280-86A8-9ACA6A20A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368" y="0"/>
            <a:ext cx="7928999" cy="970450"/>
          </a:xfrm>
        </p:spPr>
        <p:txBody>
          <a:bodyPr/>
          <a:lstStyle/>
          <a:p>
            <a:pPr algn="ctr"/>
            <a:r>
              <a:rPr lang="en-US" sz="3200" b="1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4D6BD-B2E9-4B67-8E04-D468CBA26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368" y="1151468"/>
            <a:ext cx="9004099" cy="4705692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Second Massachusetts solicitation NLT June 2019, required to be lower cost</a:t>
            </a:r>
          </a:p>
          <a:p>
            <a:endParaRPr lang="en-US" sz="3000" dirty="0"/>
          </a:p>
          <a:p>
            <a:r>
              <a:rPr lang="en-US" sz="3000" dirty="0"/>
              <a:t>BOEM released a Proposed Sale Notice for the two MA unleased in April 2018.  Schedule for auction in Fall 2018 – could create more competition for second solicitation</a:t>
            </a:r>
          </a:p>
          <a:p>
            <a:endParaRPr lang="en-US" sz="3000" dirty="0"/>
          </a:p>
          <a:p>
            <a:r>
              <a:rPr lang="en-US" sz="3000" dirty="0"/>
              <a:t>Developers in MAWEA and RI/MA wind energy areas are able to compete in New York, Connecticut, Rhode Island solicitations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259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580-82E3-8742-AC67-E52A17CF72C9}" type="slidenum">
              <a:rPr lang="en-US" smtClean="0"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45235" y="0"/>
            <a:ext cx="9129166" cy="970450"/>
          </a:xfrm>
        </p:spPr>
        <p:txBody>
          <a:bodyPr/>
          <a:lstStyle/>
          <a:p>
            <a:pPr algn="ctr"/>
            <a:r>
              <a:rPr lang="en-US" sz="3600" b="1" dirty="0"/>
              <a:t>New England Offshore Wind Lease Areas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8"/>
          <a:stretch/>
        </p:blipFill>
        <p:spPr>
          <a:xfrm>
            <a:off x="2898507" y="1082370"/>
            <a:ext cx="6394985" cy="495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9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303" y="1406617"/>
            <a:ext cx="7376834" cy="4573721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400"/>
              </a:spcBef>
            </a:pPr>
            <a:r>
              <a:rPr lang="en-US" sz="3800" dirty="0">
                <a:solidFill>
                  <a:schemeClr val="tx1"/>
                </a:solidFill>
                <a:latin typeface="Helvetica Neue Light"/>
              </a:rPr>
              <a:t>Utilities to solicit 1,600 MW of cost-effective OSW between 2017-2027</a:t>
            </a:r>
          </a:p>
          <a:p>
            <a:pPr>
              <a:spcBef>
                <a:spcPts val="400"/>
              </a:spcBef>
            </a:pPr>
            <a:r>
              <a:rPr lang="en-US" sz="3800" dirty="0">
                <a:solidFill>
                  <a:schemeClr val="tx1"/>
                </a:solidFill>
                <a:latin typeface="Helvetica Neue Light"/>
              </a:rPr>
              <a:t>Received 3 bids on Dec. 20, 2017:</a:t>
            </a:r>
          </a:p>
          <a:p>
            <a:pPr lvl="1">
              <a:spcBef>
                <a:spcPts val="400"/>
              </a:spcBef>
            </a:pPr>
            <a:r>
              <a:rPr lang="en-US" sz="3800" dirty="0">
                <a:solidFill>
                  <a:schemeClr val="tx1"/>
                </a:solidFill>
                <a:latin typeface="Helvetica Neue Light"/>
              </a:rPr>
              <a:t>Bay State Wind: 400, 800 MW</a:t>
            </a:r>
          </a:p>
          <a:p>
            <a:pPr lvl="1">
              <a:spcBef>
                <a:spcPts val="400"/>
              </a:spcBef>
            </a:pPr>
            <a:r>
              <a:rPr lang="en-US" sz="3800" dirty="0">
                <a:solidFill>
                  <a:schemeClr val="tx1"/>
                </a:solidFill>
                <a:latin typeface="Helvetica Neue Light"/>
              </a:rPr>
              <a:t>Deepwater Wind: 200, 400 MW</a:t>
            </a:r>
          </a:p>
          <a:p>
            <a:pPr lvl="1">
              <a:spcBef>
                <a:spcPts val="400"/>
              </a:spcBef>
            </a:pPr>
            <a:r>
              <a:rPr lang="en-US" sz="3800" dirty="0">
                <a:solidFill>
                  <a:schemeClr val="tx1"/>
                </a:solidFill>
                <a:latin typeface="Helvetica Neue Light"/>
              </a:rPr>
              <a:t>Vineyard Wind: 400, 800 MW</a:t>
            </a:r>
          </a:p>
          <a:p>
            <a:pPr>
              <a:spcBef>
                <a:spcPts val="400"/>
              </a:spcBef>
            </a:pPr>
            <a:r>
              <a:rPr lang="en-US" sz="3800" dirty="0">
                <a:solidFill>
                  <a:schemeClr val="tx1"/>
                </a:solidFill>
                <a:latin typeface="Helvetica Neue Light"/>
              </a:rPr>
              <a:t>Bids evaluated by utilities, with state and independent evaluator.  </a:t>
            </a:r>
          </a:p>
          <a:p>
            <a:pPr lvl="1">
              <a:spcBef>
                <a:spcPts val="400"/>
              </a:spcBef>
            </a:pPr>
            <a:r>
              <a:rPr lang="en-US" sz="3800" dirty="0">
                <a:solidFill>
                  <a:schemeClr val="tx1"/>
                </a:solidFill>
                <a:latin typeface="Helvetica Neue Light"/>
              </a:rPr>
              <a:t>Evaluation 75% quantitative (cost), 25% qualitative (local content, environmental)</a:t>
            </a:r>
          </a:p>
          <a:p>
            <a:pPr>
              <a:spcBef>
                <a:spcPts val="400"/>
              </a:spcBef>
            </a:pPr>
            <a:r>
              <a:rPr lang="en-US" sz="3800" dirty="0">
                <a:solidFill>
                  <a:schemeClr val="tx1"/>
                </a:solidFill>
                <a:latin typeface="Helvetica Neue Light"/>
              </a:rPr>
              <a:t>Project(s) selected for negotiation on May 23, 2018</a:t>
            </a:r>
            <a:endParaRPr lang="en-US" sz="3800" dirty="0"/>
          </a:p>
          <a:p>
            <a:pPr marL="0" indent="0">
              <a:spcBef>
                <a:spcPts val="400"/>
              </a:spcBef>
              <a:buNone/>
            </a:pPr>
            <a:endParaRPr lang="en-US" sz="15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19843" y="6329890"/>
            <a:ext cx="1062155" cy="478036"/>
          </a:xfrm>
        </p:spPr>
        <p:txBody>
          <a:bodyPr/>
          <a:lstStyle/>
          <a:p>
            <a:fld id="{75A9D580-82E3-8742-AC67-E52A17CF72C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63971" y="-557642"/>
            <a:ext cx="9886950" cy="1115283"/>
          </a:xfrm>
        </p:spPr>
        <p:txBody>
          <a:bodyPr/>
          <a:lstStyle/>
          <a:p>
            <a:pPr algn="ctr"/>
            <a:r>
              <a:rPr lang="en-US" sz="3200" b="1" dirty="0"/>
              <a:t>Pathway to Market:  MA Offshore Wind Legislation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591" y="2384207"/>
            <a:ext cx="3999066" cy="202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48137" y="4547141"/>
            <a:ext cx="469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Helvetica Neue"/>
              </a:rPr>
              <a:t>Governor Baker signing An Act to </a:t>
            </a:r>
          </a:p>
          <a:p>
            <a:r>
              <a:rPr lang="en-US" sz="1600" i="1" dirty="0">
                <a:latin typeface="Helvetica Neue"/>
              </a:rPr>
              <a:t>Promote Energy Diversity, 2016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61B9F6-BF99-ED41-87CC-9BC82DE25241}"/>
              </a:ext>
            </a:extLst>
          </p:cNvPr>
          <p:cNvSpPr/>
          <p:nvPr/>
        </p:nvSpPr>
        <p:spPr>
          <a:xfrm>
            <a:off x="643466" y="720519"/>
            <a:ext cx="110094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Helvetica Neue Light"/>
              </a:rPr>
              <a:t>Mass Legislature passed and Governor Baker signed OSW legislation:</a:t>
            </a:r>
          </a:p>
        </p:txBody>
      </p:sp>
    </p:spTree>
    <p:extLst>
      <p:ext uri="{BB962C8B-B14F-4D97-AF65-F5344CB8AC3E}">
        <p14:creationId xmlns:p14="http://schemas.microsoft.com/office/powerpoint/2010/main" val="44838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D8244-CE50-479A-9000-04880011D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410" y="0"/>
            <a:ext cx="7928999" cy="970450"/>
          </a:xfrm>
        </p:spPr>
        <p:txBody>
          <a:bodyPr/>
          <a:lstStyle/>
          <a:p>
            <a:r>
              <a:rPr lang="en-US" sz="4000" b="1" dirty="0"/>
              <a:t>Block Island Wind Farm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B5C1F4-0B42-48AE-8157-279BAE04DD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3436" y="1177630"/>
            <a:ext cx="4848539" cy="410647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6155B8-CF9B-4FB8-B8F0-360E2CB80DED}"/>
              </a:ext>
            </a:extLst>
          </p:cNvPr>
          <p:cNvSpPr txBox="1"/>
          <p:nvPr/>
        </p:nvSpPr>
        <p:spPr>
          <a:xfrm>
            <a:off x="1252009" y="1136059"/>
            <a:ext cx="4200524" cy="4384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Neue Light"/>
              </a:rPr>
              <a:t>1st offshore wind project in the U.S.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Neue Light"/>
              </a:rPr>
              <a:t>Completed in 2016 by Deepwater Wind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Neue Light"/>
              </a:rPr>
              <a:t>More than 300 jobs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Neue Light"/>
              </a:rPr>
              <a:t>30MW project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Neue Light"/>
              </a:rPr>
              <a:t>5 GE 6 MW Turbines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9511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648886"/>
              </p:ext>
            </p:extLst>
          </p:nvPr>
        </p:nvGraphicFramePr>
        <p:xfrm>
          <a:off x="1782058" y="304801"/>
          <a:ext cx="8537786" cy="5690933"/>
        </p:xfrm>
        <a:graphic>
          <a:graphicData uri="http://schemas.openxmlformats.org/drawingml/2006/table">
            <a:tbl>
              <a:tblPr firstRow="1" bandRow="1"/>
              <a:tblGrid>
                <a:gridCol w="2720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2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9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5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3116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928" marR="76928" marT="38464" marB="384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b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Bay State Wind</a:t>
                      </a:r>
                      <a:b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928" marR="76928" marT="38464" marB="384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b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Vineyard Wind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928" marR="76928" marT="38464" marB="384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b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Deepwater Wind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928" marR="76928" marT="38464" marB="384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22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 Size(s)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928" marR="76928" marT="38464" marB="384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 MW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800 MW</a:t>
                      </a:r>
                    </a:p>
                  </a:txBody>
                  <a:tcPr marL="76928" marR="76928" marT="38464" marB="384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 MW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800 MW</a:t>
                      </a:r>
                    </a:p>
                  </a:txBody>
                  <a:tcPr marL="76928" marR="76928" marT="38464" marB="384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 MW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 MW</a:t>
                      </a:r>
                    </a:p>
                  </a:txBody>
                  <a:tcPr marL="76928" marR="76928" marT="38464" marB="384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7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7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Deployment Location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928" marR="76928" marT="38464" marB="384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Bedford MCT</a:t>
                      </a:r>
                    </a:p>
                  </a:txBody>
                  <a:tcPr marL="76928" marR="76928" marT="38464" marB="384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Bedford MCT</a:t>
                      </a:r>
                    </a:p>
                  </a:txBody>
                  <a:tcPr marL="76928" marR="76928" marT="38464" marB="384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Bedford MCT</a:t>
                      </a:r>
                    </a:p>
                  </a:txBody>
                  <a:tcPr marL="76928" marR="76928" marT="38464" marB="384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77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O&amp;M Base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928" marR="76928" marT="38464" marB="384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Bedford</a:t>
                      </a:r>
                    </a:p>
                  </a:txBody>
                  <a:tcPr marL="76928" marR="76928" marT="38464" marB="384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Martha’s Vineyard</a:t>
                      </a:r>
                    </a:p>
                  </a:txBody>
                  <a:tcPr marL="76928" marR="76928" marT="38464" marB="384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Bedford</a:t>
                      </a:r>
                    </a:p>
                  </a:txBody>
                  <a:tcPr marL="76928" marR="76928" marT="38464" marB="384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7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92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Construction FTE Job-Years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~200 MW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 MW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800 MW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928" marR="76928" marT="38464" marB="384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850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1,250</a:t>
                      </a:r>
                    </a:p>
                  </a:txBody>
                  <a:tcPr marL="76928" marR="76928" marT="38464" marB="384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1,500</a:t>
                      </a:r>
                    </a:p>
                  </a:txBody>
                  <a:tcPr marL="76928" marR="76928" marT="38464" marB="384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738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1367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</a:p>
                  </a:txBody>
                  <a:tcPr marL="76928" marR="76928" marT="38464" marB="384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822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O&amp;M FTE Job-Years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928" marR="76928" marT="38464" marB="384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Confidential</a:t>
                      </a:r>
                    </a:p>
                  </a:txBody>
                  <a:tcPr marL="76928" marR="76928" marT="38464" marB="384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1,500 (25 years)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~60 per year</a:t>
                      </a:r>
                    </a:p>
                  </a:txBody>
                  <a:tcPr marL="76928" marR="76928" marT="38464" marB="384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Confidential</a:t>
                      </a:r>
                    </a:p>
                  </a:txBody>
                  <a:tcPr marL="76928" marR="76928" marT="38464" marB="384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7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77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Begin Construction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928" marR="76928" marT="38464" marB="384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Confidential</a:t>
                      </a:r>
                    </a:p>
                  </a:txBody>
                  <a:tcPr marL="76928" marR="76928" marT="38464" marB="384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76928" marR="76928" marT="38464" marB="384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76928" marR="76928" marT="38464" marB="384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77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Commercial Operation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928" marR="76928" marT="38464" marB="384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Confidential</a:t>
                      </a:r>
                    </a:p>
                  </a:txBody>
                  <a:tcPr marL="76928" marR="76928" marT="38464" marB="384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76928" marR="76928" marT="38464" marB="384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76928" marR="76928" marT="38464" marB="384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7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40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Interconnection Point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928" marR="76928" marT="38464" marB="384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Brayton Point</a:t>
                      </a:r>
                    </a:p>
                  </a:txBody>
                  <a:tcPr marL="76928" marR="76928" marT="38464" marB="384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Barnstable</a:t>
                      </a:r>
                    </a:p>
                  </a:txBody>
                  <a:tcPr marL="76928" marR="76928" marT="38464" marB="384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Brayton Point</a:t>
                      </a:r>
                    </a:p>
                  </a:txBody>
                  <a:tcPr marL="76928" marR="76928" marT="38464" marB="384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24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Energy Storage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928" marR="76928" marT="38464" marB="384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 Brayton Point</a:t>
                      </a:r>
                    </a:p>
                  </a:txBody>
                  <a:tcPr marL="76928" marR="76928" marT="38464" marB="384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Distributed </a:t>
                      </a:r>
                      <a:b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Batteries &amp; Solar</a:t>
                      </a:r>
                    </a:p>
                  </a:txBody>
                  <a:tcPr marL="76928" marR="76928" marT="38464" marB="384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FirstLight hydro and pumped storage</a:t>
                      </a:r>
                    </a:p>
                  </a:txBody>
                  <a:tcPr marL="76928" marR="76928" marT="38464" marB="384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7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580-82E3-8742-AC67-E52A17CF72C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18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1501" y="308095"/>
            <a:ext cx="7928999" cy="970450"/>
          </a:xfrm>
        </p:spPr>
        <p:txBody>
          <a:bodyPr/>
          <a:lstStyle/>
          <a:p>
            <a:pPr algn="ctr"/>
            <a:r>
              <a:rPr lang="en-US" sz="3600" b="1" dirty="0"/>
              <a:t>How Much is 1,600 MW?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1501" y="1617269"/>
            <a:ext cx="7915931" cy="3462291"/>
          </a:xfrm>
        </p:spPr>
        <p:txBody>
          <a:bodyPr>
            <a:normAutofit fontScale="92500" lnSpcReduction="10000"/>
          </a:bodyPr>
          <a:lstStyle/>
          <a:p>
            <a:pPr lvl="1">
              <a:spcAft>
                <a:spcPts val="1200"/>
              </a:spcAft>
            </a:pPr>
            <a:r>
              <a:rPr lang="en-US" sz="3200" dirty="0"/>
              <a:t>Enough electricity to power over 1/3 of all residential homes in MA</a:t>
            </a:r>
          </a:p>
          <a:p>
            <a:pPr lvl="1">
              <a:spcAft>
                <a:spcPts val="1200"/>
              </a:spcAft>
            </a:pPr>
            <a:r>
              <a:rPr lang="en-US" sz="3200" dirty="0"/>
              <a:t>Equivalent to 2.4 million tons of greenhouse gas emissions reductions per year</a:t>
            </a:r>
          </a:p>
          <a:p>
            <a:pPr lvl="1">
              <a:spcAft>
                <a:spcPts val="1200"/>
              </a:spcAft>
            </a:pPr>
            <a:r>
              <a:rPr lang="en-US" sz="3200" dirty="0"/>
              <a:t>Over 11% of annual Massachusetts electricity consumption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580-82E3-8742-AC67-E52A17CF72C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61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C8AF2-56CA-4433-B013-72DC58667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502" y="4741"/>
            <a:ext cx="7928999" cy="970450"/>
          </a:xfrm>
        </p:spPr>
        <p:txBody>
          <a:bodyPr/>
          <a:lstStyle/>
          <a:p>
            <a:pPr algn="ctr"/>
            <a:r>
              <a:rPr lang="en-US" sz="3600" b="1" dirty="0"/>
              <a:t>Challenges for Offshore Wind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C969524-1BE0-47ED-A02A-4B0AA635FB3C}"/>
              </a:ext>
            </a:extLst>
          </p:cNvPr>
          <p:cNvSpPr txBox="1">
            <a:spLocks/>
          </p:cNvSpPr>
          <p:nvPr/>
        </p:nvSpPr>
        <p:spPr>
          <a:xfrm>
            <a:off x="761910" y="1256890"/>
            <a:ext cx="4368889" cy="4258395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Font typeface="Arial" charset="0"/>
              <a:buChar char="•"/>
              <a:defRPr sz="1800" b="0" i="0" kern="120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Font typeface="Arial" charset="0"/>
              <a:buChar char="•"/>
              <a:defRPr sz="1600" b="0" i="0" kern="120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Font typeface="Arial" charset="0"/>
              <a:buChar char="•"/>
              <a:defRPr sz="1400" b="0" i="0" kern="120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Font typeface="Arial" charset="0"/>
              <a:buChar char="•"/>
              <a:defRPr sz="1200" b="0" i="0" kern="120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Font typeface="Arial" charset="0"/>
              <a:buChar char="•"/>
              <a:defRPr sz="1050" b="0" i="0" kern="120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 marL="18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Char char="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Char char="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Char char="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Char char="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Protection of North Atlantic Right Whales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Transmission interconnection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Coexisting with the fishing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500AD8-1980-4C53-B7C7-5B441FF35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580-82E3-8742-AC67-E52A17CF72C9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5B6966-51CC-48B1-B301-EDC201C9BB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07" r="9355"/>
          <a:stretch/>
        </p:blipFill>
        <p:spPr>
          <a:xfrm>
            <a:off x="5697799" y="1783974"/>
            <a:ext cx="5071801" cy="344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59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01CD62-6652-478A-9C0C-C5E737890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2133" y="1613816"/>
            <a:ext cx="4976215" cy="4257069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Huge resource, close to load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Reduced Costs in Europe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New industry, local jobs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Meet demand of regional generation retirements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Diversify fuel mix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Address climate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831000E-4AA8-475A-83C3-3A6D04628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2"/>
          <a:stretch/>
        </p:blipFill>
        <p:spPr>
          <a:xfrm>
            <a:off x="6218204" y="2104882"/>
            <a:ext cx="4101640" cy="2961523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623BF013-6F9F-4A56-8A5D-E30755707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502" y="3299"/>
            <a:ext cx="7928999" cy="970450"/>
          </a:xfrm>
        </p:spPr>
        <p:txBody>
          <a:bodyPr/>
          <a:lstStyle/>
          <a:p>
            <a:pPr algn="ctr"/>
            <a:r>
              <a:rPr lang="en-US" sz="3600" b="1" dirty="0"/>
              <a:t>Opportunities for Offshore Wind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D5368C4-6BF0-48A8-9190-67DB799C5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580-82E3-8742-AC67-E52A17CF72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61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1500" y="0"/>
            <a:ext cx="7928999" cy="97045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MassCEC’s Role in Offshore Wind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63883" y="6147526"/>
            <a:ext cx="796616" cy="490599"/>
          </a:xfrm>
        </p:spPr>
        <p:txBody>
          <a:bodyPr/>
          <a:lstStyle/>
          <a:p>
            <a:pPr>
              <a:defRPr/>
            </a:pPr>
            <a:fld id="{6039AAB6-E9E6-0343-A9AA-C58B0E7B5D97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867" y="1134993"/>
            <a:ext cx="10786532" cy="55031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MassCEC works to accelerate offshore wind by addressing market barriers: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</a:rPr>
              <a:t>Stakeholder Engagement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</a:rPr>
              <a:t>Fisheries Working Group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</a:rPr>
              <a:t>Environmental Characterization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</a:rPr>
              <a:t>Infrastructure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</a:rPr>
              <a:t>Port &amp; Infrastructure Assessment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</a:rPr>
              <a:t>Workforce Development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</a:rPr>
              <a:t>Supply Chain &amp; Match-Making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8033DE-9B2C-4D78-8967-605B2444D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500" y="1633159"/>
            <a:ext cx="2766766" cy="405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587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Quotable">
  <a:themeElements>
    <a:clrScheme name="MassCEC Theme Colors">
      <a:dk1>
        <a:srgbClr val="000000"/>
      </a:dk1>
      <a:lt1>
        <a:srgbClr val="FFFFFF"/>
      </a:lt1>
      <a:dk2>
        <a:srgbClr val="212121"/>
      </a:dk2>
      <a:lt2>
        <a:srgbClr val="494949"/>
      </a:lt2>
      <a:accent1>
        <a:srgbClr val="0079B3"/>
      </a:accent1>
      <a:accent2>
        <a:srgbClr val="79C143"/>
      </a:accent2>
      <a:accent3>
        <a:srgbClr val="089FE1"/>
      </a:accent3>
      <a:accent4>
        <a:srgbClr val="E8513E"/>
      </a:accent4>
      <a:accent5>
        <a:srgbClr val="59BAD1"/>
      </a:accent5>
      <a:accent6>
        <a:srgbClr val="AAC36C"/>
      </a:accent6>
      <a:hlink>
        <a:srgbClr val="0079B3"/>
      </a:hlink>
      <a:folHlink>
        <a:srgbClr val="A5A5A5"/>
      </a:folHlink>
    </a:clrScheme>
    <a:fontScheme name="Calibri Light-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sCEC 2017 Template.pptx" id="{98DDA5BC-8785-42AE-A573-BAF158A6EC0C}" vid="{04F3B095-885E-4426-B869-3E3D40626F5C}"/>
    </a:ext>
  </a:extLst>
</a:theme>
</file>

<file path=ppt/theme/theme2.xml><?xml version="1.0" encoding="utf-8"?>
<a:theme xmlns:a="http://schemas.openxmlformats.org/drawingml/2006/main" name="Quotable">
  <a:themeElements>
    <a:clrScheme name="MassCEC Theme Colors">
      <a:dk1>
        <a:srgbClr val="000000"/>
      </a:dk1>
      <a:lt1>
        <a:srgbClr val="FFFFFF"/>
      </a:lt1>
      <a:dk2>
        <a:srgbClr val="212121"/>
      </a:dk2>
      <a:lt2>
        <a:srgbClr val="494949"/>
      </a:lt2>
      <a:accent1>
        <a:srgbClr val="0079B3"/>
      </a:accent1>
      <a:accent2>
        <a:srgbClr val="79C143"/>
      </a:accent2>
      <a:accent3>
        <a:srgbClr val="089FE1"/>
      </a:accent3>
      <a:accent4>
        <a:srgbClr val="E8513E"/>
      </a:accent4>
      <a:accent5>
        <a:srgbClr val="59BAD1"/>
      </a:accent5>
      <a:accent6>
        <a:srgbClr val="AAC36C"/>
      </a:accent6>
      <a:hlink>
        <a:srgbClr val="0079B3"/>
      </a:hlink>
      <a:folHlink>
        <a:srgbClr val="A5A5A5"/>
      </a:folHlink>
    </a:clrScheme>
    <a:fontScheme name="Calibri Light-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sCEC 2017 Template.pptx" id="{98DDA5BC-8785-42AE-A573-BAF158A6EC0C}" vid="{1EE02290-27F0-4ECC-AD75-81EBDC7ECA0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582</TotalTime>
  <Words>447</Words>
  <Application>Microsoft Macintosh PowerPoint</Application>
  <PresentationFormat>Widescreen</PresentationFormat>
  <Paragraphs>115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Constantia</vt:lpstr>
      <vt:lpstr>Helvetica Neue</vt:lpstr>
      <vt:lpstr>Helvetica Neue Light</vt:lpstr>
      <vt:lpstr>Helvetica Neue Medium</vt:lpstr>
      <vt:lpstr>Helvetica Neue Thin</vt:lpstr>
      <vt:lpstr>Times New Roman</vt:lpstr>
      <vt:lpstr>Wingdings 2</vt:lpstr>
      <vt:lpstr>1_Quotable</vt:lpstr>
      <vt:lpstr>Quotable</vt:lpstr>
      <vt:lpstr>Massachusetts Leadership in Offshore Wind</vt:lpstr>
      <vt:lpstr>New England Offshore Wind Lease Areas</vt:lpstr>
      <vt:lpstr>Pathway to Market:  MA Offshore Wind Legislation</vt:lpstr>
      <vt:lpstr>Block Island Wind Farm</vt:lpstr>
      <vt:lpstr>PowerPoint Presentation</vt:lpstr>
      <vt:lpstr>How Much is 1,600 MW?</vt:lpstr>
      <vt:lpstr>Challenges for Offshore Wind</vt:lpstr>
      <vt:lpstr>Opportunities for Offshore Wind</vt:lpstr>
      <vt:lpstr>MassCEC’s Role in Offshore Wind</vt:lpstr>
      <vt:lpstr>Next Steps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Offshore Wind in Massachusetts</dc:title>
  <dc:creator>Christen Anton</dc:creator>
  <cp:lastModifiedBy>Susan Rivo</cp:lastModifiedBy>
  <cp:revision>27</cp:revision>
  <cp:lastPrinted>2018-05-21T15:48:06Z</cp:lastPrinted>
  <dcterms:created xsi:type="dcterms:W3CDTF">2018-02-28T15:05:54Z</dcterms:created>
  <dcterms:modified xsi:type="dcterms:W3CDTF">2018-05-21T17:43:14Z</dcterms:modified>
</cp:coreProperties>
</file>